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5" r:id="rId5"/>
    <p:sldId id="294" r:id="rId6"/>
    <p:sldId id="304" r:id="rId7"/>
    <p:sldId id="296" r:id="rId8"/>
    <p:sldId id="297" r:id="rId9"/>
    <p:sldId id="298" r:id="rId10"/>
    <p:sldId id="299" r:id="rId11"/>
    <p:sldId id="300" r:id="rId12"/>
    <p:sldId id="301" r:id="rId13"/>
    <p:sldId id="305" r:id="rId14"/>
    <p:sldId id="302" r:id="rId15"/>
    <p:sldId id="303" r:id="rId16"/>
    <p:sldId id="309" r:id="rId17"/>
    <p:sldId id="306" r:id="rId18"/>
    <p:sldId id="307" r:id="rId19"/>
    <p:sldId id="308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69" r:id="rId34"/>
    <p:sldId id="259" r:id="rId35"/>
    <p:sldId id="270" r:id="rId36"/>
    <p:sldId id="260" r:id="rId37"/>
    <p:sldId id="261" r:id="rId38"/>
    <p:sldId id="262" r:id="rId39"/>
    <p:sldId id="263" r:id="rId40"/>
    <p:sldId id="264" r:id="rId41"/>
    <p:sldId id="265" r:id="rId42"/>
    <p:sldId id="272" r:id="rId43"/>
    <p:sldId id="271" r:id="rId44"/>
    <p:sldId id="280" r:id="rId45"/>
    <p:sldId id="266" r:id="rId46"/>
    <p:sldId id="267" r:id="rId47"/>
    <p:sldId id="268" r:id="rId48"/>
    <p:sldId id="273" r:id="rId49"/>
    <p:sldId id="274" r:id="rId50"/>
    <p:sldId id="282" r:id="rId51"/>
    <p:sldId id="275" r:id="rId52"/>
    <p:sldId id="281" r:id="rId53"/>
    <p:sldId id="276" r:id="rId54"/>
    <p:sldId id="277" r:id="rId55"/>
    <p:sldId id="278" r:id="rId56"/>
    <p:sldId id="279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323" r:id="rId66"/>
    <p:sldId id="291" r:id="rId67"/>
    <p:sldId id="292" r:id="rId68"/>
    <p:sldId id="29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B7C5-BAA6-F25E-1F87-2A454C054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A4F3B-8EF5-ACCE-7CE4-0B82B4E1B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09F30-BFA0-C636-2535-9B490CF5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7348-2F58-34BD-EDEA-47084D34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0909-31E5-A730-51C7-0B6EB6DC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61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33C06-931C-D4A2-7D88-110C1539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638BD-9E38-5D88-D592-7D0257D3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B2386-0E05-1F29-3F80-25AD2706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465B8-6C38-4364-7E26-380870FDA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D8EE8-8D9D-B154-8875-3BB51C9D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4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3AF66-81A9-302E-6F6B-BE0E5077E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18E73-2468-A0FD-077F-05398ED5C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741C-465C-BC8D-8429-B4193D26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8A51E-BE79-187E-B3C0-9AF4C171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3DEA-A129-5F92-1C46-5E09DE6D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39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60B-70B7-891A-864E-8A85A59A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C36B-7159-870B-C9C1-CFCDEF12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7D63D-D842-E953-49C9-65286E96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D31C3-1DAC-A43D-8E4F-D5B3A09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AC3BF-2869-8052-5564-A9B8FFDA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35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D197-8FCB-4CE5-CF0B-5CE9FEF3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3ABAC-594F-58CD-5EC7-2929A05BB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2B224-D7C5-AB8C-146D-CC92A9F8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409E-8C3F-B341-6AAA-8FE48C91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6074-FCB6-0940-685B-1B0318CD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40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DEA3-8A28-A19A-DDB0-D52FCCA4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5DE59-F759-4023-26CC-F4AC826DD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EE656-9961-8949-8890-1B86595B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74DD5-C11F-1687-0913-08BA326D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2A522-EE8A-B35B-FA94-7D579E3B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7CF10-04CA-1681-6C00-9ED955AD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A50E-E64F-B396-BD4F-A13BBABA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CB73-909B-DFC2-51E3-329FC4553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24808-18A3-0043-7886-9A5505869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E2CE1-480D-8B04-C9A1-D10E87886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F67A9-B8D4-A1F6-7462-4E5FB0FD0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67776-9093-4F7A-425C-B98279A1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2CCA63-245B-2FD0-951B-0C558473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01C19-B055-C420-4B9F-4777917D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78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80A8-D33A-EB4A-911B-1CBB90FA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2E760-B31B-63AF-57DC-AA3B4F89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A0386-A211-0680-8054-DDFD9D0F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35595-C275-90C7-6D79-A697F99D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3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DCCEC-5F28-4B50-E407-D2EE2A9E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2C53D-CC24-F606-E016-2E4392BA9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07D0-A4F9-A774-B36A-15D683B7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1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D78A-D5F6-A970-3EC7-D57B7F05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DABE-8AC8-EFA4-10D6-8D84E1BAE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B8F46-9EEF-EF26-7393-4C5641D0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8A58-1B86-863F-464C-7E4D9565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C44DA-6503-85FE-64A0-1610D849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A3454-5B69-560E-55B2-7F8BB667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3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E76C-443F-CF06-4849-BFF045BB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FE1AB-EE24-C1F2-DCA7-1D7483C40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F2368-D4D9-88F9-59DE-1759A9FAE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26B9A-CA90-AE1E-A3EC-F79E36DD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E4F41-8C2F-938B-8483-57203A866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EC3F2-786F-6258-E558-A52B3FA4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94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7AACDE-1DE7-5F3E-6D82-922F8DAF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4DD7C-5874-239A-7D71-7E47DC031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5B88A-260C-3C99-6273-FED7F525E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FA68-C3BC-4C67-94D0-90B0237FAF8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FB3D4-C612-58C5-3824-AB4D61DBE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0CBCB-27EF-69C0-972E-FA2E0F7B6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B354C-4E4F-4071-BD47-4D333500CD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75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3D2D-2911-109F-DDCA-EE22FADC4E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Jack Language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E50EC-AFC4-E107-4DD9-F0E7EFEB37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 V </a:t>
            </a:r>
            <a:r>
              <a:rPr lang="en-IN" dirty="0" err="1"/>
              <a:t>Dharsini</a:t>
            </a:r>
            <a:r>
              <a:rPr lang="en-IN" dirty="0"/>
              <a:t> Sri </a:t>
            </a:r>
          </a:p>
        </p:txBody>
      </p:sp>
    </p:spTree>
    <p:extLst>
      <p:ext uri="{BB962C8B-B14F-4D97-AF65-F5344CB8AC3E}">
        <p14:creationId xmlns:p14="http://schemas.microsoft.com/office/powerpoint/2010/main" val="387625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9738C-75AB-FABD-03B8-9EC8BFA3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43" y="1135181"/>
            <a:ext cx="6386113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2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BC435-686A-A02F-295F-1B37A7422843}"/>
              </a:ext>
            </a:extLst>
          </p:cNvPr>
          <p:cNvSpPr txBox="1"/>
          <p:nvPr/>
        </p:nvSpPr>
        <p:spPr>
          <a:xfrm>
            <a:off x="865193" y="2540001"/>
            <a:ext cx="225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There are</a:t>
            </a:r>
          </a:p>
          <a:p>
            <a:pPr marL="342900" indent="-342900">
              <a:buAutoNum type="arabicPeriod"/>
            </a:pPr>
            <a:r>
              <a:rPr lang="en-IN" dirty="0"/>
              <a:t>Integer constants</a:t>
            </a:r>
          </a:p>
          <a:p>
            <a:pPr marL="342900" indent="-342900">
              <a:buAutoNum type="arabicPeriod"/>
            </a:pPr>
            <a:r>
              <a:rPr lang="en-IN" dirty="0"/>
              <a:t>String constants</a:t>
            </a:r>
          </a:p>
          <a:p>
            <a:pPr marL="342900" indent="-342900">
              <a:buAutoNum type="arabicPeriod"/>
            </a:pPr>
            <a:r>
              <a:rPr lang="en-IN" dirty="0"/>
              <a:t>Boolean constants</a:t>
            </a:r>
          </a:p>
          <a:p>
            <a:pPr marL="342900" indent="-342900">
              <a:buAutoNum type="arabicPeriod"/>
            </a:pPr>
            <a:r>
              <a:rPr lang="en-IN" dirty="0"/>
              <a:t>NULL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6F8BC-C799-ABDD-C25F-36439007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3" y="1058974"/>
            <a:ext cx="592125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36D04-925E-1CB9-DD8A-5D4C779F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249491"/>
            <a:ext cx="584504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9002-AFE9-F5B8-2A5B-9C4E0C4A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66" y="2766218"/>
            <a:ext cx="2472267" cy="1325563"/>
          </a:xfrm>
        </p:spPr>
        <p:txBody>
          <a:bodyPr/>
          <a:lstStyle/>
          <a:p>
            <a:r>
              <a:rPr lang="en-IN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271759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D5241-C299-68F8-A41C-8149BC48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77" y="1173284"/>
            <a:ext cx="6066046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0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57C621-A049-4E42-7E93-48F430CF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078026"/>
            <a:ext cx="630228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0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E3A0-5AF8-4D73-6D3B-52BC8F81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966" y="2766218"/>
            <a:ext cx="1888067" cy="1325563"/>
          </a:xfrm>
        </p:spPr>
        <p:txBody>
          <a:bodyPr/>
          <a:lstStyle/>
          <a:p>
            <a:r>
              <a:rPr lang="en-IN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25971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2517D-0252-53D3-CC73-30F81D02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22" y="1333318"/>
            <a:ext cx="5959356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6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D139A-7BC7-9F43-4C78-E2E88B38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97" y="1325697"/>
            <a:ext cx="5829805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6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0771B-B84F-0052-B179-485B124F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25" y="1649576"/>
            <a:ext cx="5883150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7CDEF-61DF-76D2-7C71-7AE8718E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29" y="1104698"/>
            <a:ext cx="6027942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B8C00-D333-882B-9992-4A9DF17E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18" y="2163970"/>
            <a:ext cx="603556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056EA-9F37-4027-22FE-0E793FF4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1192336"/>
            <a:ext cx="6264183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9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9972F-9261-B802-C2C5-028E7FC0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287594"/>
            <a:ext cx="5486875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58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E422-7D44-F5E6-A34B-2F38DC475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766218"/>
            <a:ext cx="2286000" cy="1325563"/>
          </a:xfrm>
        </p:spPr>
        <p:txBody>
          <a:bodyPr/>
          <a:lstStyle/>
          <a:p>
            <a:r>
              <a:rPr lang="en-IN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151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F5936-43ED-FFDC-4D22-B614955C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276163"/>
            <a:ext cx="6096528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13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43B63-E26B-61A3-6170-1231F7BD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91" y="1348559"/>
            <a:ext cx="5982218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F197D-A90B-B7A6-89F1-3EAE2FE0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70" y="1268543"/>
            <a:ext cx="5997460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F8153-70A4-51C1-F1CC-13ECDE13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131371"/>
            <a:ext cx="5646909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D67B6-075F-F5E2-DAA2-C958EDF8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085647"/>
            <a:ext cx="6096528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331A2-A4D4-1C64-D657-E0DCACE5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1024681"/>
            <a:ext cx="6264183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41E97-F427-5752-4F3B-C93FE020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01" y="1935350"/>
            <a:ext cx="4130398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5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62899-E752-D7B1-F34A-C9331305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420956"/>
            <a:ext cx="5524979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8905B-F2B7-2F06-EB2D-E937457C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459" y="1287594"/>
            <a:ext cx="5563082" cy="4282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29AB2B-108C-2C7C-5A0B-D2C9BCF8EE03}"/>
              </a:ext>
            </a:extLst>
          </p:cNvPr>
          <p:cNvSpPr txBox="1"/>
          <p:nvPr/>
        </p:nvSpPr>
        <p:spPr>
          <a:xfrm>
            <a:off x="3090626" y="5570405"/>
            <a:ext cx="601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When creating multi dimensional arrays, create array of arrays</a:t>
            </a:r>
          </a:p>
        </p:txBody>
      </p:sp>
    </p:spTree>
    <p:extLst>
      <p:ext uri="{BB962C8B-B14F-4D97-AF65-F5344CB8AC3E}">
        <p14:creationId xmlns:p14="http://schemas.microsoft.com/office/powerpoint/2010/main" val="352437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2C5F7-CE2A-0114-255F-EC989155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66" y="1192336"/>
            <a:ext cx="5852667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35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B507-7E87-EB92-BDD6-CF3731A4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0" y="2766218"/>
            <a:ext cx="2921000" cy="1325563"/>
          </a:xfrm>
        </p:spPr>
        <p:txBody>
          <a:bodyPr/>
          <a:lstStyle/>
          <a:p>
            <a:r>
              <a:rPr lang="en-IN" dirty="0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583040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F8BB2-D66B-07BA-9A14-CC418D3E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81" y="1805799"/>
            <a:ext cx="6210838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81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EE82-1AD3-4374-3C2C-D8645AD8B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766218"/>
            <a:ext cx="5257800" cy="1325563"/>
          </a:xfrm>
        </p:spPr>
        <p:txBody>
          <a:bodyPr/>
          <a:lstStyle/>
          <a:p>
            <a:r>
              <a:rPr lang="en-IN" dirty="0"/>
              <a:t>Procedural Processing</a:t>
            </a:r>
          </a:p>
        </p:txBody>
      </p:sp>
    </p:spTree>
    <p:extLst>
      <p:ext uri="{BB962C8B-B14F-4D97-AF65-F5344CB8AC3E}">
        <p14:creationId xmlns:p14="http://schemas.microsoft.com/office/powerpoint/2010/main" val="237387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53183-634D-4C3F-2301-302C48ED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15" y="1169474"/>
            <a:ext cx="6111770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4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76799-C395-B049-1230-72DEE0AE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460" y="1249491"/>
            <a:ext cx="600508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64A64-A46D-73A8-864B-66A87378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76" y="1199957"/>
            <a:ext cx="5624047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99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58DEF-EEE3-0E05-CAA4-473BC1392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5" y="1199957"/>
            <a:ext cx="634038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0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D935-A1C8-95E5-B876-1BFBEE30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0" y="2766218"/>
            <a:ext cx="6502400" cy="1325563"/>
          </a:xfrm>
        </p:spPr>
        <p:txBody>
          <a:bodyPr/>
          <a:lstStyle/>
          <a:p>
            <a:r>
              <a:rPr lang="en-IN" dirty="0"/>
              <a:t>Jack Language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4268572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A9F42-DAE2-F3E3-AC52-9C6D3D3F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295215"/>
            <a:ext cx="580694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8AF52-131B-9AAF-B98D-2DE278E6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18" y="1158043"/>
            <a:ext cx="6035563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39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0A4D-85D1-DE83-0D33-75408B9A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00" y="2766218"/>
            <a:ext cx="6375400" cy="1325563"/>
          </a:xfrm>
        </p:spPr>
        <p:txBody>
          <a:bodyPr/>
          <a:lstStyle/>
          <a:p>
            <a:r>
              <a:rPr lang="en-IN" dirty="0"/>
              <a:t>Object-based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207644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D9B59-3C7B-B6D4-A41A-CE43D9A3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39" y="1085647"/>
            <a:ext cx="6020322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0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907EA-7B9C-716C-1EA6-F1320D6E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564" y="1230439"/>
            <a:ext cx="637087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90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44841-F029-F913-46DB-FE74CB58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12" y="1150422"/>
            <a:ext cx="6187976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4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8244C-4320-6999-C101-E67237EE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9" y="625795"/>
            <a:ext cx="6858241" cy="5606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7B77A-7776-D008-DFB7-B55AAE8A909A}"/>
              </a:ext>
            </a:extLst>
          </p:cNvPr>
          <p:cNvSpPr txBox="1"/>
          <p:nvPr/>
        </p:nvSpPr>
        <p:spPr>
          <a:xfrm>
            <a:off x="8203474" y="1481667"/>
            <a:ext cx="3091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Methods</a:t>
            </a:r>
            <a:r>
              <a:rPr lang="en-IN" dirty="0"/>
              <a:t>: Methods are designed to operate on current objects</a:t>
            </a:r>
          </a:p>
          <a:p>
            <a:r>
              <a:rPr lang="en-IN" b="1" dirty="0"/>
              <a:t>Constructors</a:t>
            </a:r>
            <a:r>
              <a:rPr lang="en-IN" dirty="0"/>
              <a:t>: used to create new object that are instance of the current class</a:t>
            </a:r>
          </a:p>
          <a:p>
            <a:r>
              <a:rPr lang="en-IN" b="1" dirty="0"/>
              <a:t>Functions</a:t>
            </a:r>
            <a:r>
              <a:rPr lang="en-IN" dirty="0"/>
              <a:t>: Functions are methods that operate on no object in particular (equivalent to static methods in Java)</a:t>
            </a:r>
          </a:p>
        </p:txBody>
      </p:sp>
    </p:spTree>
    <p:extLst>
      <p:ext uri="{BB962C8B-B14F-4D97-AF65-F5344CB8AC3E}">
        <p14:creationId xmlns:p14="http://schemas.microsoft.com/office/powerpoint/2010/main" val="224852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5D71C-9449-6329-A5ED-424ECEB1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94" y="1043733"/>
            <a:ext cx="5906012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1A467-491C-5B07-7284-2990D9E5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07" y="245441"/>
            <a:ext cx="5380186" cy="2133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A0034-A3A7-477E-F129-75008D27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773" y="2379226"/>
            <a:ext cx="4095560" cy="1027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69C6F-90ED-6413-527A-AD4B39116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07" y="3407039"/>
            <a:ext cx="4625741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7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C9F8C-5DAB-06D2-6683-0F471C20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356" y="1116129"/>
            <a:ext cx="608128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15E41-4C25-D221-AAB6-0EC46A92B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47" y="2057281"/>
            <a:ext cx="3284505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60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7B9D-0C86-C60C-CCC6-658A3EFC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0" y="2766218"/>
            <a:ext cx="3556000" cy="1325563"/>
          </a:xfrm>
        </p:spPr>
        <p:txBody>
          <a:bodyPr/>
          <a:lstStyle/>
          <a:p>
            <a:r>
              <a:rPr lang="en-IN" dirty="0"/>
              <a:t>List Processing</a:t>
            </a:r>
          </a:p>
        </p:txBody>
      </p:sp>
    </p:spTree>
    <p:extLst>
      <p:ext uri="{BB962C8B-B14F-4D97-AF65-F5344CB8AC3E}">
        <p14:creationId xmlns:p14="http://schemas.microsoft.com/office/powerpoint/2010/main" val="34980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01AE0-86A6-E367-0CF7-625F7F79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78026"/>
            <a:ext cx="6043184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18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30D9B-93A4-BE7A-79E1-2A4A834E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60" y="1123750"/>
            <a:ext cx="6226080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72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038BC-C0ED-BB34-6A88-5A5F0B06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1104698"/>
            <a:ext cx="5730737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5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C78DF-E346-880B-A3FE-95DA4515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25" y="1097078"/>
            <a:ext cx="5883150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4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CAF07-B09A-ABF4-3667-E80E939C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63" y="1078026"/>
            <a:ext cx="5928874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72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170AE-9096-FE5E-AC50-452B0A27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074216"/>
            <a:ext cx="5806943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73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5717C-8194-01C6-5AC9-12DDB8EB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87" y="1116129"/>
            <a:ext cx="5837426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66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4C4D0-C391-5D00-D278-8AF2712B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718" y="1078026"/>
            <a:ext cx="5814564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3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3BE7D-F5AC-D2D1-EEED-FB4F0D00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249491"/>
            <a:ext cx="5662151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BE35-255F-6610-3FFB-14B1962B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300" y="2766218"/>
            <a:ext cx="1803400" cy="1325563"/>
          </a:xfrm>
        </p:spPr>
        <p:txBody>
          <a:bodyPr/>
          <a:lstStyle/>
          <a:p>
            <a:r>
              <a:rPr lang="en-IN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880397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CB91F-7011-525C-C6DF-9A66E9FB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306646"/>
            <a:ext cx="5806943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35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1FC73-9C56-9F60-C6DC-80BB346B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321887"/>
            <a:ext cx="580694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69C9E-FCC5-2024-096E-30B056AE7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1306646"/>
            <a:ext cx="577646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09EC7-6221-2835-B712-4586CD3B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321887"/>
            <a:ext cx="5601185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81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35055-1499-B7C0-AEA3-FD907718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1321887"/>
            <a:ext cx="5776461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85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0132-24F9-88ED-0B1B-092F020F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233" y="2766218"/>
            <a:ext cx="3547534" cy="1325563"/>
          </a:xfrm>
        </p:spPr>
        <p:txBody>
          <a:bodyPr/>
          <a:lstStyle/>
          <a:p>
            <a:r>
              <a:rPr lang="en-IN" dirty="0"/>
              <a:t>Practical Guide</a:t>
            </a:r>
          </a:p>
        </p:txBody>
      </p:sp>
    </p:spTree>
    <p:extLst>
      <p:ext uri="{BB962C8B-B14F-4D97-AF65-F5344CB8AC3E}">
        <p14:creationId xmlns:p14="http://schemas.microsoft.com/office/powerpoint/2010/main" val="13410381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D9DED-CEE5-50AD-BD58-7E19E0AA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596231"/>
            <a:ext cx="5845047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7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16D31-657F-25BA-6760-A0482891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306646"/>
            <a:ext cx="5845047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4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EFD6A-DE00-B1A8-6146-59FD05CA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29" y="1180905"/>
            <a:ext cx="6027942" cy="44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5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0AFA7-3357-796E-14CE-E76C41D1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325697"/>
            <a:ext cx="5799323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8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85D97-F5D5-B266-B44F-8498E661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84" y="1630524"/>
            <a:ext cx="591363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35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0259C-09A3-451D-46E2-BF5A48C2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11" y="1074216"/>
            <a:ext cx="5966977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9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53485-97B0-EA8D-0E5D-FB5419EE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2" y="1310456"/>
            <a:ext cx="572311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5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AD1B0-D6D4-CEB7-290C-69EA71DD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3" y="1295215"/>
            <a:ext cx="5692633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20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393B8-466F-805E-A197-A487EE70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0" y="1901057"/>
            <a:ext cx="57612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11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A1CF6-A12C-F727-6506-F9387874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83" y="1950592"/>
            <a:ext cx="5692633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33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2371B-DE7C-4239-A667-1C519C87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149" y="1687679"/>
            <a:ext cx="5791702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7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4047A-8A49-C156-9175-E809963E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592421"/>
            <a:ext cx="5662151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8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4C00D-B050-7088-69B9-52D0D626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1561938"/>
            <a:ext cx="5319221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64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47130-50CD-1591-AD88-78436670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97" y="1630524"/>
            <a:ext cx="582980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5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4060F-230D-61D3-8812-8211ADF8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28" y="1135181"/>
            <a:ext cx="5806943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8658A-9F6F-B3A7-3434-DA7D2BAB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3" y="1138991"/>
            <a:ext cx="615749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E89FA-A752-0E6E-C4AB-F86CD0AB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46" y="1078026"/>
            <a:ext cx="5867908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1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87</Words>
  <Application>Microsoft Office PowerPoint</Application>
  <PresentationFormat>Widescreen</PresentationFormat>
  <Paragraphs>21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Jack Language Guide</vt:lpstr>
      <vt:lpstr>PowerPoint Presentation</vt:lpstr>
      <vt:lpstr>PowerPoint Presentation</vt:lpstr>
      <vt:lpstr>Jack Language Specification</vt:lpstr>
      <vt:lpstr>PowerPoint Presentation</vt:lpstr>
      <vt:lpstr>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Datatypes</vt:lpstr>
      <vt:lpstr>PowerPoint Presentation</vt:lpstr>
      <vt:lpstr>PowerPoint Presentation</vt:lpstr>
      <vt:lpstr>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World</vt:lpstr>
      <vt:lpstr>PowerPoint Presentation</vt:lpstr>
      <vt:lpstr>Procedural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Object-based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List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 Language Guide</dc:title>
  <dc:creator>DHARSINI SRI</dc:creator>
  <cp:lastModifiedBy>DHARSINI SRI</cp:lastModifiedBy>
  <cp:revision>1</cp:revision>
  <dcterms:created xsi:type="dcterms:W3CDTF">2024-05-16T03:27:01Z</dcterms:created>
  <dcterms:modified xsi:type="dcterms:W3CDTF">2024-05-16T06:42:11Z</dcterms:modified>
</cp:coreProperties>
</file>